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西安矿产中心</a:t>
            </a:r>
            <a:r>
              <a:rPr lang="en-US" altLang="zh-CN" dirty="0"/>
              <a:t>2022</a:t>
            </a:r>
            <a:r>
              <a:rPr lang="zh-CN" altLang="en-US" dirty="0"/>
              <a:t>年度</a:t>
            </a:r>
            <a:br>
              <a:rPr lang="zh-CN" altLang="en-US" dirty="0"/>
            </a:br>
            <a:r>
              <a:rPr lang="zh-CN" altLang="en-US" dirty="0"/>
              <a:t>公开招聘面试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教育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工作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工作业绩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108</Words>
  <Application>WPS 演示</Application>
  <PresentationFormat>全屏显示(4:3)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HDS模板白色</vt:lpstr>
      <vt:lpstr>西安矿产中心2022年度 公开招聘面试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Administrator</cp:lastModifiedBy>
  <cp:revision>36</cp:revision>
  <dcterms:created xsi:type="dcterms:W3CDTF">2014-02-28T01:57:00Z</dcterms:created>
  <dcterms:modified xsi:type="dcterms:W3CDTF">2022-06-21T09:29:21Z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2052-11.1.0.9021</vt:lpwstr>
  </property>
</Properties>
</file>