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3"/>
    <p:sldId id="257" r:id="rId4"/>
    <p:sldId id="269" r:id="rId5"/>
    <p:sldId id="281" r:id="rId6"/>
    <p:sldId id="285" r:id="rId7"/>
    <p:sldId id="280" r:id="rId8"/>
    <p:sldId id="283" r:id="rId9"/>
    <p:sldId id="28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 descr="地调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14290"/>
            <a:ext cx="1857388" cy="1851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yang\桌面\未标题-2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" y="5929313"/>
            <a:ext cx="2255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西安矿产中心</a:t>
            </a:r>
            <a:r>
              <a:rPr lang="en-US" altLang="zh-CN" dirty="0"/>
              <a:t>2022</a:t>
            </a:r>
            <a:r>
              <a:rPr lang="zh-CN" altLang="en-US" dirty="0"/>
              <a:t>年度</a:t>
            </a:r>
            <a:br>
              <a:rPr lang="zh-CN" altLang="en-US" dirty="0"/>
            </a:br>
            <a:r>
              <a:rPr lang="zh-CN" altLang="en-US" dirty="0"/>
              <a:t>公开招聘面试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章 基本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情况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第二章 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教育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第三章 </a:t>
            </a:r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工作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第四章 工作业绩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、应聘本工作的理由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00085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二、未来工作设想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第六章 其他需要说明的事项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0</TotalTime>
  <Words>108</Words>
  <Application>WPS 演示</Application>
  <PresentationFormat>全屏显示(4:3)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HDS模板白色</vt:lpstr>
      <vt:lpstr>西安矿产中心2022年度 公开招聘面试</vt:lpstr>
      <vt:lpstr>第一章 基本情况</vt:lpstr>
      <vt:lpstr>第二章 教育经历</vt:lpstr>
      <vt:lpstr>第三章 科研(工作)经历</vt:lpstr>
      <vt:lpstr>第四章 科研（工作）业绩</vt:lpstr>
      <vt:lpstr>第五章 应聘理由及工作设想</vt:lpstr>
      <vt:lpstr>第五章 应聘理由及工作设想</vt:lpstr>
      <vt:lpstr>第六章 其他需要说明的事项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wanganguo</dc:creator>
  <cp:lastModifiedBy>Administrator</cp:lastModifiedBy>
  <cp:revision>36</cp:revision>
  <dcterms:created xsi:type="dcterms:W3CDTF">2014-02-28T01:57:00Z</dcterms:created>
  <dcterms:modified xsi:type="dcterms:W3CDTF">2022-06-21T09:29:21Z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2052-11.1.0.9021</vt:lpwstr>
  </property>
</Properties>
</file>