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4" r:id="rId3"/>
    <p:sldId id="257" r:id="rId4"/>
    <p:sldId id="269" r:id="rId5"/>
    <p:sldId id="281" r:id="rId6"/>
    <p:sldId id="285" r:id="rId7"/>
    <p:sldId id="280" r:id="rId8"/>
    <p:sldId id="283" r:id="rId9"/>
    <p:sldId id="282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 descr="BK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9144000" cy="4572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地调局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0" y="214290"/>
            <a:ext cx="1857388" cy="18511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4.png"/><Relationship Id="rId12" Type="http://schemas.openxmlformats.org/officeDocument/2006/relationships/image" Target="../media/image3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42852"/>
            <a:ext cx="8229600" cy="57150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  <a:endParaRPr lang="zh-CN" altLang="en-US" dirty="0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357158" y="1071546"/>
            <a:ext cx="8429684" cy="485778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715008" y="6357958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00364" y="6357958"/>
            <a:ext cx="26098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143768" y="6356350"/>
            <a:ext cx="15430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785813"/>
            <a:ext cx="9144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C:\Documents and Settings\yang\桌面\未标题-2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28625" y="5929313"/>
            <a:ext cx="2255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CN" altLang="en-US" sz="4000" dirty="0" smtClean="0"/>
              <a:t>中国地质局乌鲁木齐自然资源</a:t>
            </a:r>
            <a:br>
              <a:rPr lang="zh-CN" altLang="en-US" sz="4000" dirty="0" smtClean="0"/>
            </a:br>
            <a:r>
              <a:rPr lang="zh-CN" altLang="en-US" sz="4000" dirty="0" smtClean="0"/>
              <a:t>综合调查中心</a:t>
            </a:r>
            <a:r>
              <a:rPr lang="zh-CN" altLang="en-US" sz="4000" dirty="0"/>
              <a:t>公开招聘面试</a:t>
            </a:r>
            <a:r>
              <a:rPr lang="zh-CN" altLang="en-US" sz="4000" dirty="0" smtClean="0"/>
              <a:t>答辩</a:t>
            </a:r>
            <a:endParaRPr lang="zh-CN" altLang="en-US" sz="4000" dirty="0" smtClean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259632" y="5373216"/>
            <a:ext cx="6400800" cy="841648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tx1"/>
                </a:solidFill>
              </a:rPr>
              <a:t>答辩人：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35496" y="116632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第一</a:t>
            </a:r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章 基本情况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2696" y="188640"/>
            <a:ext cx="91413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第二章 教育经历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第三章 科研</a:t>
            </a:r>
            <a:r>
              <a:rPr lang="en-US" altLang="zh-CN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32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工作</a:t>
            </a:r>
            <a:r>
              <a:rPr lang="en-US" altLang="zh-CN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经历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第四章 科研（工作）业绩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539552" y="1124744"/>
            <a:ext cx="8352928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zh-CN" altLang="en-US" sz="28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、应聘本工作的理由</a:t>
            </a:r>
            <a:endParaRPr lang="zh-CN" altLang="en-US" sz="28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00085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二、未来工作设想</a:t>
            </a:r>
            <a:endParaRPr lang="zh-CN" altLang="en-US" sz="28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第六章 其他需要说明的事项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S模板白色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HDS参考样式白</Template>
  <TotalTime>0</TotalTime>
  <Words>129</Words>
  <Application>WPS 演示</Application>
  <PresentationFormat>全屏显示(4:3)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Wingdings</vt:lpstr>
      <vt:lpstr>Calibri</vt:lpstr>
      <vt:lpstr>微软雅黑</vt:lpstr>
      <vt:lpstr>黑体</vt:lpstr>
      <vt:lpstr>Arial Unicode MS</vt:lpstr>
      <vt:lpstr>HDS模板白色</vt:lpstr>
      <vt:lpstr>中国地质科学院矿产综合利用研究所公开招聘面试答辩</vt:lpstr>
      <vt:lpstr>第一章 基本情况</vt:lpstr>
      <vt:lpstr>第二章 教育经历</vt:lpstr>
      <vt:lpstr>第三章 科研(工作)经历</vt:lpstr>
      <vt:lpstr>第四章 科研（工作）业绩</vt:lpstr>
      <vt:lpstr>第五章 应聘理由及工作设想</vt:lpstr>
      <vt:lpstr>第五章 应聘理由及工作设想</vt:lpstr>
      <vt:lpstr>第六章 其他需要说明的事项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 基本情况介绍</dc:title>
  <dc:creator>wanganguo</dc:creator>
  <cp:lastModifiedBy>Administrator</cp:lastModifiedBy>
  <cp:revision>35</cp:revision>
  <dcterms:created xsi:type="dcterms:W3CDTF">2014-02-28T01:57:00Z</dcterms:created>
  <dcterms:modified xsi:type="dcterms:W3CDTF">2022-06-08T03:30:34Z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2052-11.8.2.10393</vt:lpwstr>
  </property>
</Properties>
</file>