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69" r:id="rId4"/>
    <p:sldId id="281" r:id="rId5"/>
    <p:sldId id="285" r:id="rId6"/>
    <p:sldId id="280" r:id="rId7"/>
    <p:sldId id="283" r:id="rId8"/>
    <p:sldId id="28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t>2021/4/6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青岛海洋地质研究所公开招聘面试</a:t>
            </a:r>
            <a:r>
              <a:rPr lang="zh-CN" altLang="en-US" dirty="0" smtClean="0"/>
              <a:t>答辩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6632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77287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第三章 科研（工作）</a:t>
            </a:r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-2559" y="116632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6632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64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97</TotalTime>
  <Words>63</Words>
  <Application>Microsoft Office PowerPoint</Application>
  <PresentationFormat>全屏显示(4:3)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黑体</vt:lpstr>
      <vt:lpstr>微软雅黑</vt:lpstr>
      <vt:lpstr>HDS模板白色</vt:lpstr>
      <vt:lpstr>青岛海洋地质研究所公开招聘面试答辩</vt:lpstr>
      <vt:lpstr>第一章 基本情况</vt:lpstr>
      <vt:lpstr>第二章 教育经历</vt:lpstr>
      <vt:lpstr>第三章 科研（工作）经历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曹先明</cp:lastModifiedBy>
  <cp:revision>35</cp:revision>
  <dcterms:created xsi:type="dcterms:W3CDTF">2014-02-28T01:57:51Z</dcterms:created>
  <dcterms:modified xsi:type="dcterms:W3CDTF">2021-04-06T10:36:24Z</dcterms:modified>
</cp:coreProperties>
</file>